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8" r:id="rId6"/>
    <p:sldId id="267" r:id="rId7"/>
    <p:sldId id="270" r:id="rId8"/>
    <p:sldId id="265" r:id="rId9"/>
    <p:sldId id="271" r:id="rId10"/>
    <p:sldId id="262" r:id="rId11"/>
    <p:sldId id="272" r:id="rId12"/>
    <p:sldId id="264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42020-C1E1-43B9-B280-38F6B52018F7}" v="45" dt="2020-07-29T15:14:27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88E63-D463-4A62-BD6B-2427648B36DE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70223-97DD-4A0E-B734-4260A4BA8741}">
      <dgm:prSet/>
      <dgm:spPr/>
      <dgm:t>
        <a:bodyPr/>
        <a:lstStyle/>
        <a:p>
          <a:r>
            <a:rPr lang="en-ZA"/>
            <a:t>After the student led closing, we will logout and pack up.</a:t>
          </a:r>
          <a:endParaRPr lang="en-US"/>
        </a:p>
      </dgm:t>
    </dgm:pt>
    <dgm:pt modelId="{A65A4AAC-2275-4EDE-B5B3-450EBF4C8D49}" type="parTrans" cxnId="{62E518C9-AEDE-4C2D-B0FC-BB18C471858E}">
      <dgm:prSet/>
      <dgm:spPr/>
      <dgm:t>
        <a:bodyPr/>
        <a:lstStyle/>
        <a:p>
          <a:endParaRPr lang="en-US" dirty="0"/>
        </a:p>
      </dgm:t>
    </dgm:pt>
    <dgm:pt modelId="{70D174E8-565D-4522-87EE-AE68B4F0BD0B}" type="sibTrans" cxnId="{62E518C9-AEDE-4C2D-B0FC-BB18C471858E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A2BF278C-D55E-4279-8688-5C458B40FD2A}">
      <dgm:prSet/>
      <dgm:spPr/>
      <dgm:t>
        <a:bodyPr/>
        <a:lstStyle/>
        <a:p>
          <a:r>
            <a:rPr lang="en-ZA"/>
            <a:t>Students will be dismissed either individually or by rows to line up at the exit.</a:t>
          </a:r>
          <a:endParaRPr lang="en-US"/>
        </a:p>
      </dgm:t>
    </dgm:pt>
    <dgm:pt modelId="{2FC36560-8BD2-4BD2-9DC8-2A6432EF3AFB}" type="parTrans" cxnId="{0014B138-45FB-4DB6-B21D-94187F51E868}">
      <dgm:prSet/>
      <dgm:spPr/>
      <dgm:t>
        <a:bodyPr/>
        <a:lstStyle/>
        <a:p>
          <a:endParaRPr lang="en-US" dirty="0"/>
        </a:p>
      </dgm:t>
    </dgm:pt>
    <dgm:pt modelId="{60A94522-AD41-44E1-8F03-53506B69B410}" type="sibTrans" cxnId="{0014B138-45FB-4DB6-B21D-94187F51E868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D851DA90-81BC-4740-8E03-07F451BC5A78}">
      <dgm:prSet/>
      <dgm:spPr/>
      <dgm:t>
        <a:bodyPr/>
        <a:lstStyle/>
        <a:p>
          <a:r>
            <a:rPr lang="en-ZA"/>
            <a:t>If going back to your grade, we will walk as a class back to your area. Get hand sanitizer on the way out the door.</a:t>
          </a:r>
          <a:endParaRPr lang="en-US"/>
        </a:p>
      </dgm:t>
    </dgm:pt>
    <dgm:pt modelId="{D7E4078D-93EB-427C-897D-FBF58FB30D35}" type="parTrans" cxnId="{EFB57CC7-B68C-4F6B-AD09-858FFEBD81FA}">
      <dgm:prSet/>
      <dgm:spPr/>
      <dgm:t>
        <a:bodyPr/>
        <a:lstStyle/>
        <a:p>
          <a:endParaRPr lang="en-US" dirty="0"/>
        </a:p>
      </dgm:t>
    </dgm:pt>
    <dgm:pt modelId="{70ED6DE1-1820-4B6A-8B95-9D146564E344}" type="sibTrans" cxnId="{EFB57CC7-B68C-4F6B-AD09-858FFEBD81FA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C427DC5A-97E4-4100-BE59-E3709B78941C}" type="pres">
      <dgm:prSet presAssocID="{6F088E63-D463-4A62-BD6B-2427648B36DE}" presName="Name0" presStyleCnt="0">
        <dgm:presLayoutVars>
          <dgm:animLvl val="lvl"/>
          <dgm:resizeHandles val="exact"/>
        </dgm:presLayoutVars>
      </dgm:prSet>
      <dgm:spPr/>
    </dgm:pt>
    <dgm:pt modelId="{DE236B85-8103-443C-B6BB-D90DBCFC93AC}" type="pres">
      <dgm:prSet presAssocID="{C5570223-97DD-4A0E-B734-4260A4BA8741}" presName="compositeNode" presStyleCnt="0">
        <dgm:presLayoutVars>
          <dgm:bulletEnabled val="1"/>
        </dgm:presLayoutVars>
      </dgm:prSet>
      <dgm:spPr/>
    </dgm:pt>
    <dgm:pt modelId="{E1CD09F4-9DC0-4C3C-8CD2-C31503534E58}" type="pres">
      <dgm:prSet presAssocID="{C5570223-97DD-4A0E-B734-4260A4BA8741}" presName="bgRect" presStyleLbl="alignNode1" presStyleIdx="0" presStyleCnt="3"/>
      <dgm:spPr/>
    </dgm:pt>
    <dgm:pt modelId="{5F61E37A-6F19-4956-AEC5-30423F2CCEA0}" type="pres">
      <dgm:prSet presAssocID="{70D174E8-565D-4522-87EE-AE68B4F0BD0B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65AE301D-2A12-4E4B-BD7E-6361935A25D9}" type="pres">
      <dgm:prSet presAssocID="{C5570223-97DD-4A0E-B734-4260A4BA8741}" presName="nodeRect" presStyleLbl="alignNode1" presStyleIdx="0" presStyleCnt="3">
        <dgm:presLayoutVars>
          <dgm:bulletEnabled val="1"/>
        </dgm:presLayoutVars>
      </dgm:prSet>
      <dgm:spPr/>
    </dgm:pt>
    <dgm:pt modelId="{93FCB4D1-E9A6-46B2-873B-E37A18375578}" type="pres">
      <dgm:prSet presAssocID="{70D174E8-565D-4522-87EE-AE68B4F0BD0B}" presName="sibTrans" presStyleCnt="0"/>
      <dgm:spPr/>
    </dgm:pt>
    <dgm:pt modelId="{EA63DCC0-698F-4921-8E94-F1B6E6F373EA}" type="pres">
      <dgm:prSet presAssocID="{A2BF278C-D55E-4279-8688-5C458B40FD2A}" presName="compositeNode" presStyleCnt="0">
        <dgm:presLayoutVars>
          <dgm:bulletEnabled val="1"/>
        </dgm:presLayoutVars>
      </dgm:prSet>
      <dgm:spPr/>
    </dgm:pt>
    <dgm:pt modelId="{CC1B948E-5F19-4B0F-B382-68ECE0BABA4D}" type="pres">
      <dgm:prSet presAssocID="{A2BF278C-D55E-4279-8688-5C458B40FD2A}" presName="bgRect" presStyleLbl="alignNode1" presStyleIdx="1" presStyleCnt="3"/>
      <dgm:spPr/>
    </dgm:pt>
    <dgm:pt modelId="{32C1E398-69C7-4C31-BC02-9C966FD2EAE5}" type="pres">
      <dgm:prSet presAssocID="{60A94522-AD41-44E1-8F03-53506B69B410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D846FE1C-AA32-46CD-8A29-5956FC9288FF}" type="pres">
      <dgm:prSet presAssocID="{A2BF278C-D55E-4279-8688-5C458B40FD2A}" presName="nodeRect" presStyleLbl="alignNode1" presStyleIdx="1" presStyleCnt="3">
        <dgm:presLayoutVars>
          <dgm:bulletEnabled val="1"/>
        </dgm:presLayoutVars>
      </dgm:prSet>
      <dgm:spPr/>
    </dgm:pt>
    <dgm:pt modelId="{F60D1945-08D5-461C-9B35-49704137C6E9}" type="pres">
      <dgm:prSet presAssocID="{60A94522-AD41-44E1-8F03-53506B69B410}" presName="sibTrans" presStyleCnt="0"/>
      <dgm:spPr/>
    </dgm:pt>
    <dgm:pt modelId="{92761B97-8D57-4C62-A938-758C6FA1F70F}" type="pres">
      <dgm:prSet presAssocID="{D851DA90-81BC-4740-8E03-07F451BC5A78}" presName="compositeNode" presStyleCnt="0">
        <dgm:presLayoutVars>
          <dgm:bulletEnabled val="1"/>
        </dgm:presLayoutVars>
      </dgm:prSet>
      <dgm:spPr/>
    </dgm:pt>
    <dgm:pt modelId="{D31B1E05-4BFF-4F08-BDF5-A9D225C0AFA2}" type="pres">
      <dgm:prSet presAssocID="{D851DA90-81BC-4740-8E03-07F451BC5A78}" presName="bgRect" presStyleLbl="alignNode1" presStyleIdx="2" presStyleCnt="3"/>
      <dgm:spPr/>
    </dgm:pt>
    <dgm:pt modelId="{4996F452-13F9-418D-ADF1-1F2C22276F99}" type="pres">
      <dgm:prSet presAssocID="{70ED6DE1-1820-4B6A-8B95-9D146564E344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275284-2646-4F48-AAF2-9F5A4EA3BEC5}" type="pres">
      <dgm:prSet presAssocID="{D851DA90-81BC-4740-8E03-07F451BC5A78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A9992700-9CB9-4C8A-B1A7-48B96CCFAA8E}" type="presOf" srcId="{A2BF278C-D55E-4279-8688-5C458B40FD2A}" destId="{CC1B948E-5F19-4B0F-B382-68ECE0BABA4D}" srcOrd="0" destOrd="0" presId="urn:microsoft.com/office/officeart/2016/7/layout/LinearBlockProcessNumbered"/>
    <dgm:cxn modelId="{7F5D7D0C-1480-4C83-A626-AC37A706F50C}" type="presOf" srcId="{C5570223-97DD-4A0E-B734-4260A4BA8741}" destId="{E1CD09F4-9DC0-4C3C-8CD2-C31503534E58}" srcOrd="0" destOrd="0" presId="urn:microsoft.com/office/officeart/2016/7/layout/LinearBlockProcessNumbered"/>
    <dgm:cxn modelId="{0014B138-45FB-4DB6-B21D-94187F51E868}" srcId="{6F088E63-D463-4A62-BD6B-2427648B36DE}" destId="{A2BF278C-D55E-4279-8688-5C458B40FD2A}" srcOrd="1" destOrd="0" parTransId="{2FC36560-8BD2-4BD2-9DC8-2A6432EF3AFB}" sibTransId="{60A94522-AD41-44E1-8F03-53506B69B410}"/>
    <dgm:cxn modelId="{95D9CF39-4955-4596-BCBA-704A28840444}" type="presOf" srcId="{6F088E63-D463-4A62-BD6B-2427648B36DE}" destId="{C427DC5A-97E4-4100-BE59-E3709B78941C}" srcOrd="0" destOrd="0" presId="urn:microsoft.com/office/officeart/2016/7/layout/LinearBlockProcessNumbered"/>
    <dgm:cxn modelId="{DAE2B13C-80E7-4BD2-A9FE-D0C18A6A6F5B}" type="presOf" srcId="{D851DA90-81BC-4740-8E03-07F451BC5A78}" destId="{67275284-2646-4F48-AAF2-9F5A4EA3BEC5}" srcOrd="1" destOrd="0" presId="urn:microsoft.com/office/officeart/2016/7/layout/LinearBlockProcessNumbered"/>
    <dgm:cxn modelId="{6D946793-D917-4832-80F6-B9BE4F36B644}" type="presOf" srcId="{70D174E8-565D-4522-87EE-AE68B4F0BD0B}" destId="{5F61E37A-6F19-4956-AEC5-30423F2CCEA0}" srcOrd="0" destOrd="0" presId="urn:microsoft.com/office/officeart/2016/7/layout/LinearBlockProcessNumbered"/>
    <dgm:cxn modelId="{A016F4B6-B1BF-476D-A551-6721C0197DA0}" type="presOf" srcId="{60A94522-AD41-44E1-8F03-53506B69B410}" destId="{32C1E398-69C7-4C31-BC02-9C966FD2EAE5}" srcOrd="0" destOrd="0" presId="urn:microsoft.com/office/officeart/2016/7/layout/LinearBlockProcessNumbered"/>
    <dgm:cxn modelId="{EFB57CC7-B68C-4F6B-AD09-858FFEBD81FA}" srcId="{6F088E63-D463-4A62-BD6B-2427648B36DE}" destId="{D851DA90-81BC-4740-8E03-07F451BC5A78}" srcOrd="2" destOrd="0" parTransId="{D7E4078D-93EB-427C-897D-FBF58FB30D35}" sibTransId="{70ED6DE1-1820-4B6A-8B95-9D146564E344}"/>
    <dgm:cxn modelId="{62E518C9-AEDE-4C2D-B0FC-BB18C471858E}" srcId="{6F088E63-D463-4A62-BD6B-2427648B36DE}" destId="{C5570223-97DD-4A0E-B734-4260A4BA8741}" srcOrd="0" destOrd="0" parTransId="{A65A4AAC-2275-4EDE-B5B3-450EBF4C8D49}" sibTransId="{70D174E8-565D-4522-87EE-AE68B4F0BD0B}"/>
    <dgm:cxn modelId="{453555EA-DF6F-4C90-AB6A-CFDE0A2B2B08}" type="presOf" srcId="{A2BF278C-D55E-4279-8688-5C458B40FD2A}" destId="{D846FE1C-AA32-46CD-8A29-5956FC9288FF}" srcOrd="1" destOrd="0" presId="urn:microsoft.com/office/officeart/2016/7/layout/LinearBlockProcessNumbered"/>
    <dgm:cxn modelId="{63BAA1EA-570D-42FB-A038-109F5642C60D}" type="presOf" srcId="{C5570223-97DD-4A0E-B734-4260A4BA8741}" destId="{65AE301D-2A12-4E4B-BD7E-6361935A25D9}" srcOrd="1" destOrd="0" presId="urn:microsoft.com/office/officeart/2016/7/layout/LinearBlockProcessNumbered"/>
    <dgm:cxn modelId="{AB64A7F3-4F61-4194-B4E7-C120B3D2517E}" type="presOf" srcId="{D851DA90-81BC-4740-8E03-07F451BC5A78}" destId="{D31B1E05-4BFF-4F08-BDF5-A9D225C0AFA2}" srcOrd="0" destOrd="0" presId="urn:microsoft.com/office/officeart/2016/7/layout/LinearBlockProcessNumbered"/>
    <dgm:cxn modelId="{FCCAFCF5-1BB7-460B-B524-855F145FAD36}" type="presOf" srcId="{70ED6DE1-1820-4B6A-8B95-9D146564E344}" destId="{4996F452-13F9-418D-ADF1-1F2C22276F99}" srcOrd="0" destOrd="0" presId="urn:microsoft.com/office/officeart/2016/7/layout/LinearBlockProcessNumbered"/>
    <dgm:cxn modelId="{5E458919-B641-4ACC-A52D-A61FF87F0717}" type="presParOf" srcId="{C427DC5A-97E4-4100-BE59-E3709B78941C}" destId="{DE236B85-8103-443C-B6BB-D90DBCFC93AC}" srcOrd="0" destOrd="0" presId="urn:microsoft.com/office/officeart/2016/7/layout/LinearBlockProcessNumbered"/>
    <dgm:cxn modelId="{9F0D83D9-7826-4656-9E11-7D2A390F4A2D}" type="presParOf" srcId="{DE236B85-8103-443C-B6BB-D90DBCFC93AC}" destId="{E1CD09F4-9DC0-4C3C-8CD2-C31503534E58}" srcOrd="0" destOrd="0" presId="urn:microsoft.com/office/officeart/2016/7/layout/LinearBlockProcessNumbered"/>
    <dgm:cxn modelId="{C10217BE-4AB2-4173-8983-8F5DFA14795A}" type="presParOf" srcId="{DE236B85-8103-443C-B6BB-D90DBCFC93AC}" destId="{5F61E37A-6F19-4956-AEC5-30423F2CCEA0}" srcOrd="1" destOrd="0" presId="urn:microsoft.com/office/officeart/2016/7/layout/LinearBlockProcessNumbered"/>
    <dgm:cxn modelId="{C3AA218B-118D-405A-BE0E-E384C07C34EB}" type="presParOf" srcId="{DE236B85-8103-443C-B6BB-D90DBCFC93AC}" destId="{65AE301D-2A12-4E4B-BD7E-6361935A25D9}" srcOrd="2" destOrd="0" presId="urn:microsoft.com/office/officeart/2016/7/layout/LinearBlockProcessNumbered"/>
    <dgm:cxn modelId="{BB0FF7FD-8396-4524-9200-7F87FEF1369B}" type="presParOf" srcId="{C427DC5A-97E4-4100-BE59-E3709B78941C}" destId="{93FCB4D1-E9A6-46B2-873B-E37A18375578}" srcOrd="1" destOrd="0" presId="urn:microsoft.com/office/officeart/2016/7/layout/LinearBlockProcessNumbered"/>
    <dgm:cxn modelId="{5009B876-6885-4423-BDCB-FFF1900E1CF4}" type="presParOf" srcId="{C427DC5A-97E4-4100-BE59-E3709B78941C}" destId="{EA63DCC0-698F-4921-8E94-F1B6E6F373EA}" srcOrd="2" destOrd="0" presId="urn:microsoft.com/office/officeart/2016/7/layout/LinearBlockProcessNumbered"/>
    <dgm:cxn modelId="{90E7B5DE-BE8B-4097-8776-7034CFC8C3CF}" type="presParOf" srcId="{EA63DCC0-698F-4921-8E94-F1B6E6F373EA}" destId="{CC1B948E-5F19-4B0F-B382-68ECE0BABA4D}" srcOrd="0" destOrd="0" presId="urn:microsoft.com/office/officeart/2016/7/layout/LinearBlockProcessNumbered"/>
    <dgm:cxn modelId="{0F3F17C0-B2EC-47A2-B1C0-18DDDB548497}" type="presParOf" srcId="{EA63DCC0-698F-4921-8E94-F1B6E6F373EA}" destId="{32C1E398-69C7-4C31-BC02-9C966FD2EAE5}" srcOrd="1" destOrd="0" presId="urn:microsoft.com/office/officeart/2016/7/layout/LinearBlockProcessNumbered"/>
    <dgm:cxn modelId="{ABEAF975-33C3-4357-8EF2-D7D494A01038}" type="presParOf" srcId="{EA63DCC0-698F-4921-8E94-F1B6E6F373EA}" destId="{D846FE1C-AA32-46CD-8A29-5956FC9288FF}" srcOrd="2" destOrd="0" presId="urn:microsoft.com/office/officeart/2016/7/layout/LinearBlockProcessNumbered"/>
    <dgm:cxn modelId="{430EC9F1-21FA-42BC-862D-7AA6DC064327}" type="presParOf" srcId="{C427DC5A-97E4-4100-BE59-E3709B78941C}" destId="{F60D1945-08D5-461C-9B35-49704137C6E9}" srcOrd="3" destOrd="0" presId="urn:microsoft.com/office/officeart/2016/7/layout/LinearBlockProcessNumbered"/>
    <dgm:cxn modelId="{2452FA27-8827-4AFA-9311-DA9FC8569A41}" type="presParOf" srcId="{C427DC5A-97E4-4100-BE59-E3709B78941C}" destId="{92761B97-8D57-4C62-A938-758C6FA1F70F}" srcOrd="4" destOrd="0" presId="urn:microsoft.com/office/officeart/2016/7/layout/LinearBlockProcessNumbered"/>
    <dgm:cxn modelId="{F5B50103-369C-4EE4-B0E8-04C80FE86F6E}" type="presParOf" srcId="{92761B97-8D57-4C62-A938-758C6FA1F70F}" destId="{D31B1E05-4BFF-4F08-BDF5-A9D225C0AFA2}" srcOrd="0" destOrd="0" presId="urn:microsoft.com/office/officeart/2016/7/layout/LinearBlockProcessNumbered"/>
    <dgm:cxn modelId="{15C5DA6D-489D-4B1B-A0D7-C7B412066DAA}" type="presParOf" srcId="{92761B97-8D57-4C62-A938-758C6FA1F70F}" destId="{4996F452-13F9-418D-ADF1-1F2C22276F99}" srcOrd="1" destOrd="0" presId="urn:microsoft.com/office/officeart/2016/7/layout/LinearBlockProcessNumbered"/>
    <dgm:cxn modelId="{80F788C7-A425-4910-A36C-66356CAAE092}" type="presParOf" srcId="{92761B97-8D57-4C62-A938-758C6FA1F70F}" destId="{67275284-2646-4F48-AAF2-9F5A4EA3BEC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D09F4-9DC0-4C3C-8CD2-C31503534E58}">
      <dsp:nvSpPr>
        <dsp:cNvPr id="0" name=""/>
        <dsp:cNvSpPr/>
      </dsp:nvSpPr>
      <dsp:spPr>
        <a:xfrm>
          <a:off x="684" y="44850"/>
          <a:ext cx="2772165" cy="3326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828" tIns="0" rIns="27382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After the student led closing, we will logout and pack up.</a:t>
          </a:r>
          <a:endParaRPr lang="en-US" sz="1700" kern="1200"/>
        </a:p>
      </dsp:txBody>
      <dsp:txXfrm>
        <a:off x="684" y="1375490"/>
        <a:ext cx="2772165" cy="1995959"/>
      </dsp:txXfrm>
    </dsp:sp>
    <dsp:sp modelId="{5F61E37A-6F19-4956-AEC5-30423F2CCEA0}">
      <dsp:nvSpPr>
        <dsp:cNvPr id="0" name=""/>
        <dsp:cNvSpPr/>
      </dsp:nvSpPr>
      <dsp:spPr>
        <a:xfrm>
          <a:off x="684" y="44850"/>
          <a:ext cx="2772165" cy="1330639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828" tIns="165100" rIns="27382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684" y="44850"/>
        <a:ext cx="2772165" cy="1330639"/>
      </dsp:txXfrm>
    </dsp:sp>
    <dsp:sp modelId="{CC1B948E-5F19-4B0F-B382-68ECE0BABA4D}">
      <dsp:nvSpPr>
        <dsp:cNvPr id="0" name=""/>
        <dsp:cNvSpPr/>
      </dsp:nvSpPr>
      <dsp:spPr>
        <a:xfrm>
          <a:off x="2994623" y="44850"/>
          <a:ext cx="2772165" cy="3326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828" tIns="0" rIns="27382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Students will be dismissed either individually or by rows to line up at the exit.</a:t>
          </a:r>
          <a:endParaRPr lang="en-US" sz="1700" kern="1200"/>
        </a:p>
      </dsp:txBody>
      <dsp:txXfrm>
        <a:off x="2994623" y="1375490"/>
        <a:ext cx="2772165" cy="1995959"/>
      </dsp:txXfrm>
    </dsp:sp>
    <dsp:sp modelId="{32C1E398-69C7-4C31-BC02-9C966FD2EAE5}">
      <dsp:nvSpPr>
        <dsp:cNvPr id="0" name=""/>
        <dsp:cNvSpPr/>
      </dsp:nvSpPr>
      <dsp:spPr>
        <a:xfrm>
          <a:off x="2994623" y="44850"/>
          <a:ext cx="2772165" cy="1330639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828" tIns="165100" rIns="27382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  <a:endParaRPr lang="en-US" sz="6600" kern="1200" dirty="0"/>
        </a:p>
      </dsp:txBody>
      <dsp:txXfrm>
        <a:off x="2994623" y="44850"/>
        <a:ext cx="2772165" cy="1330639"/>
      </dsp:txXfrm>
    </dsp:sp>
    <dsp:sp modelId="{D31B1E05-4BFF-4F08-BDF5-A9D225C0AFA2}">
      <dsp:nvSpPr>
        <dsp:cNvPr id="0" name=""/>
        <dsp:cNvSpPr/>
      </dsp:nvSpPr>
      <dsp:spPr>
        <a:xfrm>
          <a:off x="5988561" y="44850"/>
          <a:ext cx="2772165" cy="3326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828" tIns="0" rIns="27382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If going back to your grade, we will walk as a class back to your area. Get hand sanitizer on the way out the door.</a:t>
          </a:r>
          <a:endParaRPr lang="en-US" sz="1700" kern="1200"/>
        </a:p>
      </dsp:txBody>
      <dsp:txXfrm>
        <a:off x="5988561" y="1375490"/>
        <a:ext cx="2772165" cy="1995959"/>
      </dsp:txXfrm>
    </dsp:sp>
    <dsp:sp modelId="{4996F452-13F9-418D-ADF1-1F2C22276F99}">
      <dsp:nvSpPr>
        <dsp:cNvPr id="0" name=""/>
        <dsp:cNvSpPr/>
      </dsp:nvSpPr>
      <dsp:spPr>
        <a:xfrm>
          <a:off x="5988561" y="44850"/>
          <a:ext cx="2772165" cy="1330639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828" tIns="165100" rIns="27382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  <a:endParaRPr lang="en-US" sz="6600" kern="1200" dirty="0"/>
        </a:p>
      </dsp:txBody>
      <dsp:txXfrm>
        <a:off x="5988561" y="44850"/>
        <a:ext cx="2772165" cy="1330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7/29/2020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Beginning of the Year Procedures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Jay Johnson</a:t>
            </a: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608F-EC20-4B1E-B6B8-DA7347C8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Misbehavior in class.</a:t>
            </a:r>
          </a:p>
        </p:txBody>
      </p:sp>
      <p:pic>
        <p:nvPicPr>
          <p:cNvPr id="7" name="Picture Placeholder 6" descr="A person holding a guitar&#10;&#10;Description automatically generated">
            <a:extLst>
              <a:ext uri="{FF2B5EF4-FFF2-40B4-BE49-F238E27FC236}">
                <a16:creationId xmlns:a16="http://schemas.microsoft.com/office/drawing/2014/main" id="{80F3D6F5-7432-4604-BE6F-71CFA902E9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303" b="1030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1E624-654D-4B13-AFA3-0028BD319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3859212" cy="2146300"/>
          </a:xfrm>
        </p:spPr>
        <p:txBody>
          <a:bodyPr/>
          <a:lstStyle/>
          <a:p>
            <a:r>
              <a:rPr lang="en-US" dirty="0"/>
              <a:t>1.  Warning, redirection or seat change</a:t>
            </a:r>
          </a:p>
          <a:p>
            <a:r>
              <a:rPr lang="en-US" dirty="0"/>
              <a:t>2.  Teacher Conference &amp; Phone Call</a:t>
            </a:r>
          </a:p>
          <a:p>
            <a:r>
              <a:rPr lang="en-US" dirty="0"/>
              <a:t>3. Guidance Conference &amp; Phone Call</a:t>
            </a:r>
          </a:p>
          <a:p>
            <a:r>
              <a:rPr lang="en-US" dirty="0"/>
              <a:t>4.  In Team Time Out or Detention</a:t>
            </a:r>
          </a:p>
          <a:p>
            <a:r>
              <a:rPr lang="en-US" dirty="0"/>
              <a:t>5.  Office Referral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7A55D-3EA0-401B-8B0F-1DE6345B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133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Arrival to Class</a:t>
            </a:r>
          </a:p>
        </p:txBody>
      </p:sp>
      <p:pic>
        <p:nvPicPr>
          <p:cNvPr id="12" name="Picture Placeholder 11" descr="Clock">
            <a:extLst>
              <a:ext uri="{FF2B5EF4-FFF2-40B4-BE49-F238E27FC236}">
                <a16:creationId xmlns:a16="http://schemas.microsoft.com/office/drawing/2014/main" id="{E1DDCE14-088F-46E3-A4A0-3D2F40EA673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1769" y="1043839"/>
            <a:ext cx="774700" cy="7747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 your best to arrive</a:t>
            </a:r>
            <a:br>
              <a:rPr lang="en-US" dirty="0"/>
            </a:br>
            <a:r>
              <a:rPr lang="en-US" dirty="0"/>
              <a:t>on time and be ready</a:t>
            </a:r>
            <a:br>
              <a:rPr lang="en-US" dirty="0"/>
            </a:br>
            <a:r>
              <a:rPr lang="en-US" dirty="0"/>
              <a:t>to learn each day. Get hand sanitizer as you come through the door.</a:t>
            </a:r>
          </a:p>
          <a:p>
            <a:endParaRPr lang="en-US" dirty="0"/>
          </a:p>
        </p:txBody>
      </p:sp>
      <p:pic>
        <p:nvPicPr>
          <p:cNvPr id="14" name="Picture Placeholder 13" descr="House">
            <a:extLst>
              <a:ext uri="{FF2B5EF4-FFF2-40B4-BE49-F238E27FC236}">
                <a16:creationId xmlns:a16="http://schemas.microsoft.com/office/drawing/2014/main" id="{9B25FBAB-6696-4071-A181-E7F39B4AA1E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9618" t="-48742" r="-49618" b="-50243"/>
          <a:stretch/>
        </p:blipFill>
        <p:spPr>
          <a:xfrm>
            <a:off x="8700079" y="801189"/>
            <a:ext cx="1260000" cy="1260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away your jacket, backpack, and any other items you bring from home.</a:t>
            </a:r>
          </a:p>
          <a:p>
            <a:endParaRPr lang="en-US" dirty="0"/>
          </a:p>
        </p:txBody>
      </p:sp>
      <p:pic>
        <p:nvPicPr>
          <p:cNvPr id="16" name="Picture Placeholder 15" descr="Pencil">
            <a:extLst>
              <a:ext uri="{FF2B5EF4-FFF2-40B4-BE49-F238E27FC236}">
                <a16:creationId xmlns:a16="http://schemas.microsoft.com/office/drawing/2014/main" id="{2ABB9B2C-8073-4AE8-9BDD-46925F1DD0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68714" t="-68864" r="-68714" b="-68864"/>
          <a:stretch/>
        </p:blipFill>
        <p:spPr>
          <a:xfrm>
            <a:off x="6289119" y="3708649"/>
            <a:ext cx="1260000" cy="1260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a seat, greet the classmates seated near you, login and get started.</a:t>
            </a:r>
          </a:p>
          <a:p>
            <a:endParaRPr lang="en-US" dirty="0"/>
          </a:p>
        </p:txBody>
      </p:sp>
      <p:pic>
        <p:nvPicPr>
          <p:cNvPr id="18" name="Picture Placeholder 17" descr="Books">
            <a:extLst>
              <a:ext uri="{FF2B5EF4-FFF2-40B4-BE49-F238E27FC236}">
                <a16:creationId xmlns:a16="http://schemas.microsoft.com/office/drawing/2014/main" id="{DC211434-F1B3-4E2F-B008-4EEA0ACB335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71339" t="-71339" r="-71339" b="-71339"/>
          <a:stretch/>
        </p:blipFill>
        <p:spPr>
          <a:xfrm>
            <a:off x="8700079" y="3708649"/>
            <a:ext cx="1260000" cy="12600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Prepare for a great</a:t>
            </a:r>
            <a:br>
              <a:rPr lang="en-US" dirty="0"/>
            </a:br>
            <a:r>
              <a:rPr lang="en-US" dirty="0"/>
              <a:t>day of learning!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Please bring to class each day</a:t>
            </a:r>
          </a:p>
        </p:txBody>
      </p:sp>
      <p:pic>
        <p:nvPicPr>
          <p:cNvPr id="34" name="Picture Placeholder 33" descr="Pencil">
            <a:extLst>
              <a:ext uri="{FF2B5EF4-FFF2-40B4-BE49-F238E27FC236}">
                <a16:creationId xmlns:a16="http://schemas.microsoft.com/office/drawing/2014/main" id="{3A3178EB-E188-4B9F-9865-1C058BC971A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73279" y="2699860"/>
            <a:ext cx="442593" cy="4425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Pencils</a:t>
            </a:r>
          </a:p>
        </p:txBody>
      </p:sp>
      <p:pic>
        <p:nvPicPr>
          <p:cNvPr id="36" name="Picture Placeholder 35" descr="Pen">
            <a:extLst>
              <a:ext uri="{FF2B5EF4-FFF2-40B4-BE49-F238E27FC236}">
                <a16:creationId xmlns:a16="http://schemas.microsoft.com/office/drawing/2014/main" id="{21A379A7-E90A-4466-BAB4-13E7280FC04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73279" y="3512205"/>
            <a:ext cx="442593" cy="44259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Composition Notebook</a:t>
            </a:r>
          </a:p>
        </p:txBody>
      </p:sp>
      <p:pic>
        <p:nvPicPr>
          <p:cNvPr id="38" name="Picture Placeholder 37" descr="Highlighter ">
            <a:extLst>
              <a:ext uri="{FF2B5EF4-FFF2-40B4-BE49-F238E27FC236}">
                <a16:creationId xmlns:a16="http://schemas.microsoft.com/office/drawing/2014/main" id="{1CBCB90A-70A5-49AD-821D-C108E3441E0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73279" y="4324550"/>
            <a:ext cx="442593" cy="44259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Highlighters</a:t>
            </a:r>
          </a:p>
        </p:txBody>
      </p:sp>
      <p:pic>
        <p:nvPicPr>
          <p:cNvPr id="40" name="Picture Placeholder 39" descr="Books">
            <a:extLst>
              <a:ext uri="{FF2B5EF4-FFF2-40B4-BE49-F238E27FC236}">
                <a16:creationId xmlns:a16="http://schemas.microsoft.com/office/drawing/2014/main" id="{21506F1E-3CF6-4B0C-AE4F-832BC6EA131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73279" y="5136894"/>
            <a:ext cx="442593" cy="44259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Earbuds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1D8469-96EA-4607-8354-24730BBF5C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Good attitude	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9FFFA5B-930F-4266-AF93-38A78F200B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Pencil sharpening	</a:t>
            </a:r>
          </a:p>
        </p:txBody>
      </p:sp>
      <p:pic>
        <p:nvPicPr>
          <p:cNvPr id="12" name="Picture Placeholder 11" descr="Open Book">
            <a:extLst>
              <a:ext uri="{FF2B5EF4-FFF2-40B4-BE49-F238E27FC236}">
                <a16:creationId xmlns:a16="http://schemas.microsoft.com/office/drawing/2014/main" id="{F789BF61-D242-4C97-BB4D-41ABE8AA48E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F589A-CEC8-4207-8D7B-43220A840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sharpen your pencil, if needed, before you login.</a:t>
            </a:r>
          </a:p>
          <a:p>
            <a:endParaRPr lang="en-US" dirty="0"/>
          </a:p>
        </p:txBody>
      </p:sp>
      <p:pic>
        <p:nvPicPr>
          <p:cNvPr id="14" name="Picture Placeholder 13" descr="Pencil">
            <a:extLst>
              <a:ext uri="{FF2B5EF4-FFF2-40B4-BE49-F238E27FC236}">
                <a16:creationId xmlns:a16="http://schemas.microsoft.com/office/drawing/2014/main" id="{19E134B0-C7E0-44A0-BADA-93C2019D09F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EA63EB-C2C5-4671-AE38-4464037BE2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Mechanical pencils</a:t>
            </a:r>
            <a:br>
              <a:rPr lang="en-US" dirty="0"/>
            </a:br>
            <a:r>
              <a:rPr lang="en-US" dirty="0"/>
              <a:t>are also allowed!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6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61" y="571500"/>
            <a:ext cx="3860260" cy="1735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Nurse visits, restroom, and drink breaks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5D78-4E60-4B36-91B8-4DB29BB9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307168"/>
            <a:ext cx="3859212" cy="272203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If you need to use the restroom, you may go to the restroom on the way to homeroom, before/after lunch and at each class change.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you have an emergency, you must get a pass and go to the front office to use the restroom.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If you don’t feel well, let me know and get a pass to the nurse.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Water fountains and restrooms are closed during class time for cleaning purposes.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Placeholder 6" descr="Nurse, holding a file">
            <a:extLst>
              <a:ext uri="{FF2B5EF4-FFF2-40B4-BE49-F238E27FC236}">
                <a16:creationId xmlns:a16="http://schemas.microsoft.com/office/drawing/2014/main" id="{FA407556-AF52-4D64-B94C-B9516FB57B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8861" y="478881"/>
            <a:ext cx="5582675" cy="590852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3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pic>
        <p:nvPicPr>
          <p:cNvPr id="38" name="Picture Placeholder 37" descr="Stopwatch">
            <a:extLst>
              <a:ext uri="{FF2B5EF4-FFF2-40B4-BE49-F238E27FC236}">
                <a16:creationId xmlns:a16="http://schemas.microsoft.com/office/drawing/2014/main" id="{75D52F23-4559-4B75-A901-51E47C8B31C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8313" t="-38313" r="-38313" b="-38313"/>
          <a:stretch/>
        </p:blipFill>
        <p:spPr>
          <a:xfrm>
            <a:off x="5105845" y="1932281"/>
            <a:ext cx="1041323" cy="10413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9670" y="1928699"/>
            <a:ext cx="2095046" cy="1134239"/>
          </a:xfrm>
        </p:spPr>
        <p:txBody>
          <a:bodyPr>
            <a:normAutofit/>
          </a:bodyPr>
          <a:lstStyle/>
          <a:p>
            <a:r>
              <a:rPr lang="en-US" dirty="0"/>
              <a:t>Using your class time wisely will decrease the amount of work you need to complete at home.</a:t>
            </a:r>
          </a:p>
        </p:txBody>
      </p:sp>
      <p:pic>
        <p:nvPicPr>
          <p:cNvPr id="40" name="Picture Placeholder 39" descr="Share">
            <a:extLst>
              <a:ext uri="{FF2B5EF4-FFF2-40B4-BE49-F238E27FC236}">
                <a16:creationId xmlns:a16="http://schemas.microsoft.com/office/drawing/2014/main" id="{6DAD0805-FCC0-46BE-8281-FAE74450C71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1595" t="-41595" r="-41595" b="-41595"/>
          <a:stretch/>
        </p:blipFill>
        <p:spPr>
          <a:xfrm>
            <a:off x="8410099" y="1932281"/>
            <a:ext cx="1041323" cy="104132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9533" y="1928699"/>
            <a:ext cx="2095046" cy="1134239"/>
          </a:xfrm>
        </p:spPr>
        <p:txBody>
          <a:bodyPr/>
          <a:lstStyle/>
          <a:p>
            <a:r>
              <a:rPr lang="en-US" dirty="0"/>
              <a:t>We will have a warm up, activity period and student led closing each day.</a:t>
            </a:r>
          </a:p>
        </p:txBody>
      </p:sp>
      <p:pic>
        <p:nvPicPr>
          <p:cNvPr id="42" name="Picture Placeholder 41" descr="Checkmark">
            <a:extLst>
              <a:ext uri="{FF2B5EF4-FFF2-40B4-BE49-F238E27FC236}">
                <a16:creationId xmlns:a16="http://schemas.microsoft.com/office/drawing/2014/main" id="{3A3B6454-5613-4DC3-8C16-A358C166055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46413" t="-50148" r="-53884" b="-50148"/>
          <a:stretch/>
        </p:blipFill>
        <p:spPr>
          <a:xfrm>
            <a:off x="5105845" y="3979906"/>
            <a:ext cx="1041323" cy="104132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9670" y="3976324"/>
            <a:ext cx="2095046" cy="11342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Assignments will be listed on your homepage in Canvas.  Most assignments will be submitted through Canvas.</a:t>
            </a:r>
          </a:p>
        </p:txBody>
      </p:sp>
      <p:pic>
        <p:nvPicPr>
          <p:cNvPr id="44" name="Picture Placeholder 43" descr="Open Book">
            <a:extLst>
              <a:ext uri="{FF2B5EF4-FFF2-40B4-BE49-F238E27FC236}">
                <a16:creationId xmlns:a16="http://schemas.microsoft.com/office/drawing/2014/main" id="{A09A9329-706D-48C2-B319-28C120B9368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36147" t="-41161" r="-46175" b="-41161"/>
          <a:stretch/>
        </p:blipFill>
        <p:spPr>
          <a:xfrm>
            <a:off x="8410099" y="3979906"/>
            <a:ext cx="1041323" cy="104132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9533" y="3976324"/>
            <a:ext cx="2095046" cy="1134239"/>
          </a:xfrm>
        </p:spPr>
        <p:txBody>
          <a:bodyPr/>
          <a:lstStyle/>
          <a:p>
            <a:r>
              <a:rPr lang="en-US" dirty="0"/>
              <a:t>If you aren’t sure about something, just ask.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CF36D8C-67BC-C442-916E-35C3E53D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4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 anchor="ctr">
            <a:normAutofit/>
          </a:bodyPr>
          <a:lstStyle/>
          <a:p>
            <a:r>
              <a:rPr lang="en-US"/>
              <a:t>Dismissal from Class.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FF96B15-8338-45D5-A943-561235072D6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5" name="Content Placeholder 2" descr="3 numbered bullets in a row&#10;">
            <a:extLst>
              <a:ext uri="{FF2B5EF4-FFF2-40B4-BE49-F238E27FC236}">
                <a16:creationId xmlns:a16="http://schemas.microsoft.com/office/drawing/2014/main" id="{98A38006-F5DD-4447-B2BD-295B48BD1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081193"/>
              </p:ext>
            </p:extLst>
          </p:nvPr>
        </p:nvGraphicFramePr>
        <p:xfrm>
          <a:off x="1154955" y="2603500"/>
          <a:ext cx="8761412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63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30EF-AD71-4BCA-912D-98E229FA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and when to contact me?</a:t>
            </a:r>
          </a:p>
        </p:txBody>
      </p:sp>
      <p:pic>
        <p:nvPicPr>
          <p:cNvPr id="12" name="Picture Placeholder 11" descr="Dance">
            <a:extLst>
              <a:ext uri="{FF2B5EF4-FFF2-40B4-BE49-F238E27FC236}">
                <a16:creationId xmlns:a16="http://schemas.microsoft.com/office/drawing/2014/main" id="{FC1B2E2C-6C17-4D56-85F9-61C465254B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4056" t="-54056" r="-54056" b="-54056"/>
          <a:stretch/>
        </p:blipFill>
        <p:spPr>
          <a:xfrm>
            <a:off x="5105845" y="1932281"/>
            <a:ext cx="1041323" cy="10413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4ADBA-9106-4F0D-B92F-73E23D3A26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9670" y="1582467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/>
              <a:t>I want you to have a great and successful year!</a:t>
            </a:r>
          </a:p>
        </p:txBody>
      </p:sp>
      <p:pic>
        <p:nvPicPr>
          <p:cNvPr id="14" name="Picture Placeholder 13" descr="Teacher">
            <a:extLst>
              <a:ext uri="{FF2B5EF4-FFF2-40B4-BE49-F238E27FC236}">
                <a16:creationId xmlns:a16="http://schemas.microsoft.com/office/drawing/2014/main" id="{BFF29EC3-B08A-46B9-868D-D15E5E1EF3F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59789" t="-59789" r="-59789" b="-59789"/>
          <a:stretch/>
        </p:blipFill>
        <p:spPr>
          <a:xfrm>
            <a:off x="8410099" y="1932281"/>
            <a:ext cx="1041323" cy="104132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DEDC41-3977-462C-A56C-268F31CB5F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9533" y="1582467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/>
              <a:t>You may visit with me about questions or concerns any time we are not in the middle of direct instruction, or I am not helping other students.</a:t>
            </a:r>
          </a:p>
        </p:txBody>
      </p:sp>
      <p:pic>
        <p:nvPicPr>
          <p:cNvPr id="16" name="Picture Placeholder 15" descr="Envelope">
            <a:extLst>
              <a:ext uri="{FF2B5EF4-FFF2-40B4-BE49-F238E27FC236}">
                <a16:creationId xmlns:a16="http://schemas.microsoft.com/office/drawing/2014/main" id="{FD570080-EB17-406F-9FA9-54B4145DCEF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8268" y="4257675"/>
            <a:ext cx="490386" cy="490386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80B4D-7DFB-4ED2-BE16-ED0D78C3F2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9670" y="3630092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/>
              <a:t>You may email me if necessary, and I will respond when I am able.</a:t>
            </a:r>
          </a:p>
        </p:txBody>
      </p:sp>
      <p:pic>
        <p:nvPicPr>
          <p:cNvPr id="18" name="Picture Placeholder 17" descr="Books">
            <a:extLst>
              <a:ext uri="{FF2B5EF4-FFF2-40B4-BE49-F238E27FC236}">
                <a16:creationId xmlns:a16="http://schemas.microsoft.com/office/drawing/2014/main" id="{A5AF2A59-1CC2-4D6E-82C6-4995A03532D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65620" t="-65620" r="-65620" b="-65620"/>
          <a:stretch/>
        </p:blipFill>
        <p:spPr>
          <a:xfrm>
            <a:off x="8410099" y="3979906"/>
            <a:ext cx="1041323" cy="104132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E86EAF-D8FA-4229-BD4A-CCAAF9A19D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9533" y="3630092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/>
              <a:t>I am available for extra help before or after school. When possible, please let me know in advance so I can plan accordingly. Tutoring is offered each Tuesday am at 7:45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F5A71D41-5822-AC42-8C29-6AFDEB81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0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95FDB2-AFE9-4654-B647-0B61FFE7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When is the appropriate time to have a positive attitude and be respectful?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B1292E-B737-4FE7-9300-AC938EA7F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ALWAYS! Do your best to be respectful and have a positive attitude each day. We are going to have a fantastic year!</a:t>
            </a:r>
          </a:p>
        </p:txBody>
      </p:sp>
      <p:pic>
        <p:nvPicPr>
          <p:cNvPr id="22" name="Picture Placeholder 21" descr="Young student holding a book and a pen">
            <a:extLst>
              <a:ext uri="{FF2B5EF4-FFF2-40B4-BE49-F238E27FC236}">
                <a16:creationId xmlns:a16="http://schemas.microsoft.com/office/drawing/2014/main" id="{E3E67B8C-FF6C-4AE0-9AA4-F6E7771D5C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8861" y="478881"/>
            <a:ext cx="5582675" cy="590852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1F545D-EFC6-4292-A41D-186A8583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E59E7-4ACA-354D-B7B9-2DF31F54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23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096d18e-d109-4e88-8679-f577df1b4a2f" xsi:nil="true"/>
    <Is_Collaboration_Space_Locked xmlns="0096d18e-d109-4e88-8679-f577df1b4a2f" xsi:nil="true"/>
    <Owner xmlns="0096d18e-d109-4e88-8679-f577df1b4a2f">
      <UserInfo>
        <DisplayName/>
        <AccountId xsi:nil="true"/>
        <AccountType/>
      </UserInfo>
    </Owner>
    <DefaultSectionNames xmlns="0096d18e-d109-4e88-8679-f577df1b4a2f" xsi:nil="true"/>
    <Invited_Teachers xmlns="0096d18e-d109-4e88-8679-f577df1b4a2f" xsi:nil="true"/>
    <IsNotebookLocked xmlns="0096d18e-d109-4e88-8679-f577df1b4a2f" xsi:nil="true"/>
    <NotebookType xmlns="0096d18e-d109-4e88-8679-f577df1b4a2f" xsi:nil="true"/>
    <TeamsChannelId xmlns="0096d18e-d109-4e88-8679-f577df1b4a2f" xsi:nil="true"/>
    <FolderType xmlns="0096d18e-d109-4e88-8679-f577df1b4a2f" xsi:nil="true"/>
    <Teachers xmlns="0096d18e-d109-4e88-8679-f577df1b4a2f">
      <UserInfo>
        <DisplayName/>
        <AccountId xsi:nil="true"/>
        <AccountType/>
      </UserInfo>
    </Teachers>
    <Students xmlns="0096d18e-d109-4e88-8679-f577df1b4a2f">
      <UserInfo>
        <DisplayName/>
        <AccountId xsi:nil="true"/>
        <AccountType/>
      </UserInfo>
    </Students>
    <Templates xmlns="0096d18e-d109-4e88-8679-f577df1b4a2f" xsi:nil="true"/>
    <Self_Registration_Enabled xmlns="0096d18e-d109-4e88-8679-f577df1b4a2f" xsi:nil="true"/>
    <Invited_Students xmlns="0096d18e-d109-4e88-8679-f577df1b4a2f" xsi:nil="true"/>
    <CultureName xmlns="0096d18e-d109-4e88-8679-f577df1b4a2f" xsi:nil="true"/>
    <Student_Groups xmlns="0096d18e-d109-4e88-8679-f577df1b4a2f">
      <UserInfo>
        <DisplayName/>
        <AccountId xsi:nil="true"/>
        <AccountType/>
      </UserInfo>
    </Student_Groups>
    <AppVersion xmlns="0096d18e-d109-4e88-8679-f577df1b4a2f" xsi:nil="true"/>
    <Has_Teacher_Only_SectionGroup xmlns="0096d18e-d109-4e88-8679-f577df1b4a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256A9C4838F84FB114915815F89F49" ma:contentTypeVersion="30" ma:contentTypeDescription="Create a new document." ma:contentTypeScope="" ma:versionID="117b3dce08e3652965e6efb8a6510d29">
  <xsd:schema xmlns:xsd="http://www.w3.org/2001/XMLSchema" xmlns:xs="http://www.w3.org/2001/XMLSchema" xmlns:p="http://schemas.microsoft.com/office/2006/metadata/properties" xmlns:ns3="0a261724-34ab-4463-9b1c-fc70d08fa9e3" xmlns:ns4="0096d18e-d109-4e88-8679-f577df1b4a2f" targetNamespace="http://schemas.microsoft.com/office/2006/metadata/properties" ma:root="true" ma:fieldsID="31b69cc90b5bd703838764a0cf0ac407" ns3:_="" ns4:_="">
    <xsd:import namespace="0a261724-34ab-4463-9b1c-fc70d08fa9e3"/>
    <xsd:import namespace="0096d18e-d109-4e88-8679-f577df1b4a2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61724-34ab-4463-9b1c-fc70d08fa9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6d18e-d109-4e88-8679-f577df1b4a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83CA34-C6E2-49BA-ACFF-78ADEC0C28FA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0096d18e-d109-4e88-8679-f577df1b4a2f"/>
    <ds:schemaRef ds:uri="http://purl.org/dc/elements/1.1/"/>
    <ds:schemaRef ds:uri="http://schemas.openxmlformats.org/package/2006/metadata/core-properties"/>
    <ds:schemaRef ds:uri="0a261724-34ab-4463-9b1c-fc70d08fa9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CBADB-D73C-4B90-B046-D349169A3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261724-34ab-4463-9b1c-fc70d08fa9e3"/>
    <ds:schemaRef ds:uri="0096d18e-d109-4e88-8679-f577df1b4a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3</vt:lpstr>
      <vt:lpstr>Ion Boardroom</vt:lpstr>
      <vt:lpstr>Beginning of the Year Procedures</vt:lpstr>
      <vt:lpstr>Arrival to Class</vt:lpstr>
      <vt:lpstr>Please bring to class each day</vt:lpstr>
      <vt:lpstr>Pencil sharpening </vt:lpstr>
      <vt:lpstr>Nurse visits, restroom, and drink breaks</vt:lpstr>
      <vt:lpstr>Assignments</vt:lpstr>
      <vt:lpstr>Dismissal from Class.</vt:lpstr>
      <vt:lpstr>How and when to contact me?</vt:lpstr>
      <vt:lpstr>When is the appropriate time to have a positive attitude and be respectful?</vt:lpstr>
      <vt:lpstr>Misbehavior in class.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2020-07-29T15:14:46Z</dcterms:created>
  <dcterms:modified xsi:type="dcterms:W3CDTF">2020-07-29T15:15:03Z</dcterms:modified>
</cp:coreProperties>
</file>